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40" r:id="rId4"/>
    <p:sldId id="339" r:id="rId5"/>
    <p:sldId id="329" r:id="rId6"/>
    <p:sldId id="330" r:id="rId7"/>
    <p:sldId id="337" r:id="rId8"/>
    <p:sldId id="338" r:id="rId9"/>
    <p:sldId id="320" r:id="rId10"/>
    <p:sldId id="334" r:id="rId11"/>
    <p:sldId id="342" r:id="rId12"/>
    <p:sldId id="341" r:id="rId13"/>
    <p:sldId id="34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130"/>
    <a:srgbClr val="000000"/>
    <a:srgbClr val="1D537C"/>
    <a:srgbClr val="FFFFFF"/>
    <a:srgbClr val="10192A"/>
    <a:srgbClr val="29221C"/>
    <a:srgbClr val="273238"/>
    <a:srgbClr val="282828"/>
    <a:srgbClr val="FCFCFE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53025-8E8F-4834-8C04-85DDDC2EE15E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8193D-1F70-4C97-8F26-36A8D20076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63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57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BF08B-00DD-4393-879F-1237413E8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223B8F-C6F9-4738-8C97-2D2328FF5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7EB1AA-FCC3-4A74-B11B-FA674576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85F0F7-2FE9-4799-B492-6D7C9CBEF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A16FAD-5BC4-4D77-AA3C-FBD60600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31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761E8-DBB4-4067-A064-B9849118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7C9F05-B935-409A-AF70-CC63213E8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7231EB-A09D-4F0D-B084-A4FF5691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91726-6822-4763-9199-A496191A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C043A3-8D1A-4DD1-83F2-25AEBD05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BB8B8D1-6DB4-46F4-BA7A-28F2F03EE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7DD97F-34C1-48CB-95EE-5E5EF1C59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96001E-3E8F-42F0-92FA-C0FC32D1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D56BF3-15F6-40D4-A3B3-0A6C6B76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F35F84-A6B1-4AFD-9EA6-7C0BCC8A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84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23D27-E746-4A1A-BE2F-F819E163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C49A60-4936-4321-B1FF-EF8C8080D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95B37E-E4FB-439A-941E-7EE0817E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7B2D35-8490-4E57-A29D-2FAD5ABF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E93C94-A7F2-4B4C-AB75-FE25C1DB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15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21D69-2657-46D2-B8A9-A3680EC6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30EBAE-2BBE-47E7-AD82-88DA0AC9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73437F-00AF-4473-9DDA-5A0486E5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42003C-7A5E-4892-BCA6-5F8B65E5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85236A-4D87-4848-A5BD-580576E3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02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979C95-050C-46B4-8854-DBBB238B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501085-0FF2-43BD-8A95-9616340A1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08F9D3-C9A1-4792-BEA8-81D2ABB5E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98C345-FF23-4CB7-B751-DF802A4D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D1FEF7-951F-4079-AFFC-207D8D42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E5131C-A473-4A9E-B9AF-3F6776E26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82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A7748-E3F3-4C74-83B7-6C502EDC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E5A719-ABE2-4248-8BA8-54786A973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3FE61D-73F0-4589-8E1A-FC760A0F4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61405B-A1FF-4AF1-A945-29F41C2A3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ACE693E-DD47-4E42-813E-6F936DECE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F4FB5C-39BD-460C-A6A7-06904E04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B7EDC0-B71F-479F-86AF-7352042D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FEAE978-D57E-4FBC-8A17-43578086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92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F1F87-B12D-4EED-BA84-50147BD3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8ED643E-2695-40B7-8AD2-68EE0C97D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D163A1-1D28-4C06-9F3A-E07842CC7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24879F-803F-4247-ADDD-69851791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0DB330-28EB-484F-AB87-5F21BD61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1CF81AE-3647-4A29-9252-59B6DF1F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767E3-0B56-43F6-BF94-AA40797B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14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94F9A-497F-4977-9E93-A2E57EAC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25544A-1015-43BB-98E2-72AE4BED7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225B7E-CE30-4CCF-A7E6-BA432C85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4D04B5-C55D-4445-ADB0-EE94BD7C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A8F3BE-6253-4789-ACD4-74D54DDA1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D55794-27B0-45E3-8CED-C231DD85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10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0A44E-222F-4CD8-968A-9B9A8237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A085646-1D27-4014-86EA-A6488D453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15D722-991B-46A6-9E57-8398F87A7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45AC8D-12FB-46CB-A4A5-3F248747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288DF6-3506-4096-B65C-551E090D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4FEEB-A3A7-47D1-894D-7C9A2466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8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AE934-63FD-4AD2-AA77-0141EA12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7AE77F-F8D8-4D86-9E3B-940DCBABA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82924D-6BFD-4A78-99BD-66448940A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35BF7-E6F2-43E3-83B0-7EA589B5F9DB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17AD77-F473-4BDF-A3F4-78FED4F79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E6BBAD-4DAD-487E-B903-1E28293CC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57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52697F-EE34-456F-834B-103082437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21382"/>
            <a:ext cx="9144000" cy="2736618"/>
          </a:xfrm>
        </p:spPr>
        <p:txBody>
          <a:bodyPr>
            <a:normAutofit/>
          </a:bodyPr>
          <a:lstStyle/>
          <a:p>
            <a:r>
              <a:rPr lang="en-US" sz="4400" b="1" noProof="1"/>
              <a:t>4-dars</a:t>
            </a:r>
          </a:p>
          <a:p>
            <a:r>
              <a:rPr lang="en-US" sz="4400" b="1" noProof="1"/>
              <a:t>Fayllar bilan ishlash</a:t>
            </a:r>
          </a:p>
        </p:txBody>
      </p:sp>
      <p:pic>
        <p:nvPicPr>
          <p:cNvPr id="4" name="logoPNG.png" descr="logoPNG.png">
            <a:extLst>
              <a:ext uri="{FF2B5EF4-FFF2-40B4-BE49-F238E27FC236}">
                <a16:creationId xmlns:a16="http://schemas.microsoft.com/office/drawing/2014/main" id="{61D711D9-D19C-4C63-BEC3-1E84357B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73" y="633803"/>
            <a:ext cx="7928256" cy="297574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A76A65E3-1B5E-4480-BD49-964168D24BD1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336C90A-BDF3-47C5-AA99-358CBDAC3790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9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3844D788-637A-4825-B2C3-729AA5655558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827F1E2-2F1F-459C-8380-2D8B68ADADD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CCCF527-368B-4526-AA21-554391BF9896}"/>
              </a:ext>
            </a:extLst>
          </p:cNvPr>
          <p:cNvSpPr/>
          <p:nvPr/>
        </p:nvSpPr>
        <p:spPr>
          <a:xfrm>
            <a:off x="4403324" y="3036163"/>
            <a:ext cx="2814222" cy="28408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EE0578-A8A5-4DAC-A6AD-108181EF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140688"/>
            <a:ext cx="7810500" cy="379095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D1CB7F4-A242-45B4-B70B-3722B174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1686"/>
            <a:ext cx="109728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                            </a:t>
            </a:r>
            <a:r>
              <a:rPr lang="en-US" b="1" noProof="1">
                <a:solidFill>
                  <a:srgbClr val="0070C0"/>
                </a:solidFill>
              </a:rPr>
              <a:t>Fayl modelari</a:t>
            </a:r>
            <a:endParaRPr lang="en-US" b="1" noProof="1">
              <a:solidFill>
                <a:srgbClr val="F2A130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A38CE4-0E9B-466E-A963-3EA8361DCDDE}"/>
              </a:ext>
            </a:extLst>
          </p:cNvPr>
          <p:cNvSpPr/>
          <p:nvPr/>
        </p:nvSpPr>
        <p:spPr>
          <a:xfrm>
            <a:off x="1191237" y="4244829"/>
            <a:ext cx="6669247" cy="151002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7D54F5C-B89C-46C8-B8A5-1A64D1808E37}"/>
              </a:ext>
            </a:extLst>
          </p:cNvPr>
          <p:cNvSpPr/>
          <p:nvPr/>
        </p:nvSpPr>
        <p:spPr>
          <a:xfrm>
            <a:off x="7734650" y="2004969"/>
            <a:ext cx="125834" cy="2390862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7F3FD8E-5B34-4EC4-8C35-707823DCAAC2}"/>
              </a:ext>
            </a:extLst>
          </p:cNvPr>
          <p:cNvSpPr/>
          <p:nvPr/>
        </p:nvSpPr>
        <p:spPr>
          <a:xfrm>
            <a:off x="7471793" y="5108214"/>
            <a:ext cx="3366783" cy="1527477"/>
          </a:xfrm>
          <a:prstGeom prst="roundRect">
            <a:avLst/>
          </a:prstGeom>
          <a:solidFill>
            <a:srgbClr val="F2A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>
                <a:solidFill>
                  <a:srgbClr val="29221C"/>
                </a:solidFill>
              </a:rPr>
              <a:t>Ham o’qish, ham yozish amallarini bajarish uchun “r+” mode ni ishlatamiz</a:t>
            </a:r>
          </a:p>
        </p:txBody>
      </p:sp>
    </p:spTree>
    <p:extLst>
      <p:ext uri="{BB962C8B-B14F-4D97-AF65-F5344CB8AC3E}">
        <p14:creationId xmlns:p14="http://schemas.microsoft.com/office/powerpoint/2010/main" val="2431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3844D788-637A-4825-B2C3-729AA5655558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827F1E2-2F1F-459C-8380-2D8B68ADADD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CCCF527-368B-4526-AA21-554391BF9896}"/>
              </a:ext>
            </a:extLst>
          </p:cNvPr>
          <p:cNvSpPr/>
          <p:nvPr/>
        </p:nvSpPr>
        <p:spPr>
          <a:xfrm>
            <a:off x="4403324" y="3036163"/>
            <a:ext cx="2814222" cy="28408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D1CB7F4-A242-45B4-B70B-3722B174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88523"/>
            <a:ext cx="109728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                            </a:t>
            </a:r>
            <a:r>
              <a:rPr lang="en-US" b="1" noProof="1">
                <a:solidFill>
                  <a:srgbClr val="0070C0"/>
                </a:solidFill>
              </a:rPr>
              <a:t>Fayl modelari</a:t>
            </a:r>
            <a:endParaRPr lang="en-US" b="1" noProof="1">
              <a:solidFill>
                <a:srgbClr val="F2A130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7F3FD8E-5B34-4EC4-8C35-707823DCAAC2}"/>
              </a:ext>
            </a:extLst>
          </p:cNvPr>
          <p:cNvSpPr/>
          <p:nvPr/>
        </p:nvSpPr>
        <p:spPr>
          <a:xfrm>
            <a:off x="8104012" y="4731808"/>
            <a:ext cx="3666566" cy="1897905"/>
          </a:xfrm>
          <a:prstGeom prst="roundRect">
            <a:avLst/>
          </a:prstGeom>
          <a:solidFill>
            <a:srgbClr val="1D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>
                <a:solidFill>
                  <a:schemeClr val="bg1"/>
                </a:solidFill>
              </a:rPr>
              <a:t>‘with’ bilan amallar bajarilganda faylni close() qilish shart emas.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E092F7-1490-49E7-9661-1211F2950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2" y="724750"/>
            <a:ext cx="7810500" cy="4219575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F29EC6A-54AD-4AFC-8C6D-E5E1085AE8F4}"/>
              </a:ext>
            </a:extLst>
          </p:cNvPr>
          <p:cNvSpPr/>
          <p:nvPr/>
        </p:nvSpPr>
        <p:spPr>
          <a:xfrm>
            <a:off x="859943" y="4241243"/>
            <a:ext cx="6677637" cy="184558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BD72642-ECC7-441D-BB18-7D4DBFE93584}"/>
              </a:ext>
            </a:extLst>
          </p:cNvPr>
          <p:cNvSpPr/>
          <p:nvPr/>
        </p:nvSpPr>
        <p:spPr>
          <a:xfrm>
            <a:off x="7390679" y="1582823"/>
            <a:ext cx="109057" cy="2675523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21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3844D788-637A-4825-B2C3-729AA5655558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827F1E2-2F1F-459C-8380-2D8B68ADADD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35A2B2-862A-417D-91B6-849EB1FB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10" y="700"/>
            <a:ext cx="6857300" cy="68573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2D702B6-A9C6-4F6F-8E83-52910FAD7970}"/>
              </a:ext>
            </a:extLst>
          </p:cNvPr>
          <p:cNvSpPr/>
          <p:nvPr/>
        </p:nvSpPr>
        <p:spPr>
          <a:xfrm>
            <a:off x="6302928" y="42942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noProof="1"/>
              <a:t>a = open(“kitoblar.txt", "r+")</a:t>
            </a:r>
          </a:p>
          <a:p>
            <a:r>
              <a:rPr lang="en-US" sz="2800" noProof="1"/>
              <a:t>print(a.read())</a:t>
            </a:r>
          </a:p>
          <a:p>
            <a:r>
              <a:rPr lang="en-US" sz="2800" noProof="1"/>
              <a:t>a.write("Zukkolar va landovurlar\n")</a:t>
            </a:r>
          </a:p>
          <a:p>
            <a:r>
              <a:rPr lang="en-US" sz="2800" noProof="1"/>
              <a:t>print(a.read())</a:t>
            </a:r>
          </a:p>
          <a:p>
            <a:r>
              <a:rPr lang="en-US" sz="2800" noProof="1"/>
              <a:t>a.close()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303086F6-8EC4-4ADA-9BF7-DDAFA94E99D3}"/>
              </a:ext>
            </a:extLst>
          </p:cNvPr>
          <p:cNvSpPr/>
          <p:nvPr/>
        </p:nvSpPr>
        <p:spPr>
          <a:xfrm>
            <a:off x="6096000" y="3523376"/>
            <a:ext cx="5635408" cy="327170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with open(“kitoblar.txt", "r+") as a: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    print(a.read())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                 a.write("\nDiqqat\n")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   print(a.read())</a:t>
            </a:r>
          </a:p>
        </p:txBody>
      </p:sp>
    </p:spTree>
    <p:extLst>
      <p:ext uri="{BB962C8B-B14F-4D97-AF65-F5344CB8AC3E}">
        <p14:creationId xmlns:p14="http://schemas.microsoft.com/office/powerpoint/2010/main" val="95989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3844D788-637A-4825-B2C3-729AA5655558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827F1E2-2F1F-459C-8380-2D8B68ADADD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CBEF8B3-8274-4BB1-A07A-45FECA004C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8328" y="1950477"/>
            <a:ext cx="7513890" cy="4253145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5C1145D-0FE5-45FF-917E-C5A2CF9D6A58}"/>
              </a:ext>
            </a:extLst>
          </p:cNvPr>
          <p:cNvSpPr/>
          <p:nvPr/>
        </p:nvSpPr>
        <p:spPr>
          <a:xfrm>
            <a:off x="469781" y="251669"/>
            <a:ext cx="3665989" cy="2575420"/>
          </a:xfrm>
          <a:prstGeom prst="roundRect">
            <a:avLst/>
          </a:prstGeom>
          <a:solidFill>
            <a:srgbClr val="F2A1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Men: Darsimiz tamom</a:t>
            </a:r>
          </a:p>
          <a:p>
            <a:pPr algn="ctr"/>
            <a:endParaRPr lang="en-US" sz="2800" noProof="1">
              <a:solidFill>
                <a:schemeClr val="tx1"/>
              </a:solidFill>
            </a:endParaRPr>
          </a:p>
          <a:p>
            <a:pPr algn="ctr"/>
            <a:endParaRPr lang="en-US" sz="2800" noProof="1">
              <a:solidFill>
                <a:schemeClr val="tx1"/>
              </a:solidFill>
            </a:endParaRP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Fidoyi o’quvchilarimiz:</a:t>
            </a:r>
          </a:p>
        </p:txBody>
      </p:sp>
    </p:spTree>
    <p:extLst>
      <p:ext uri="{BB962C8B-B14F-4D97-AF65-F5344CB8AC3E}">
        <p14:creationId xmlns:p14="http://schemas.microsoft.com/office/powerpoint/2010/main" val="422277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6B63D4AC-583B-40F8-8A2B-774788E098B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AFCCF7A-27FC-4447-AA17-686E0290988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B0FB867-4D54-4A45-BA24-C5C1386F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-213064"/>
            <a:ext cx="1097206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                   </a:t>
            </a:r>
            <a:r>
              <a:rPr lang="en-US" b="1" noProof="1">
                <a:solidFill>
                  <a:srgbClr val="0070C0"/>
                </a:solidFill>
              </a:rPr>
              <a:t>Fayl ochish, fayldan o’qish</a:t>
            </a:r>
            <a:endParaRPr lang="en-US" b="1" noProof="1">
              <a:solidFill>
                <a:srgbClr val="F2A13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3D9894-9F50-484A-9AF9-E581D2324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2" y="1836569"/>
            <a:ext cx="7810500" cy="2971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282BF07-5B7E-4B71-A1DF-191308CFE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87" y="1201554"/>
            <a:ext cx="6506200" cy="4879650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D26B211-A2D1-45F7-A590-92E3FD3FEFAE}"/>
              </a:ext>
            </a:extLst>
          </p:cNvPr>
          <p:cNvSpPr/>
          <p:nvPr/>
        </p:nvSpPr>
        <p:spPr>
          <a:xfrm>
            <a:off x="852256" y="3641379"/>
            <a:ext cx="4540031" cy="149386"/>
          </a:xfrm>
          <a:prstGeom prst="roundRect">
            <a:avLst/>
          </a:prstGeom>
          <a:solidFill>
            <a:srgbClr val="2922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6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76A65E3-1B5E-4480-BD49-964168D24BD1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336C90A-BDF3-47C5-AA99-358CBDAC3790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66977F-14E6-41DF-A24E-1840A165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2" y="0"/>
            <a:ext cx="11604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7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6B63D4AC-583B-40F8-8A2B-774788E098B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AFCCF7A-27FC-4447-AA17-686E0290988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417DD3E-B11C-423A-B400-EADF9A28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3" y="-212725"/>
            <a:ext cx="109728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                   </a:t>
            </a:r>
            <a:r>
              <a:rPr lang="en-US" b="1" noProof="1">
                <a:solidFill>
                  <a:srgbClr val="0070C0"/>
                </a:solidFill>
              </a:rPr>
              <a:t>Fayl ochish, fayldan o’qish</a:t>
            </a:r>
            <a:endParaRPr lang="en-US" b="1" noProof="1">
              <a:solidFill>
                <a:srgbClr val="F2A13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0B546A-6F41-4CA7-AF7A-5110BC104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98" y="615234"/>
            <a:ext cx="7910004" cy="5932503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E167214-3601-4061-8896-C66761CA899A}"/>
              </a:ext>
            </a:extLst>
          </p:cNvPr>
          <p:cNvSpPr/>
          <p:nvPr/>
        </p:nvSpPr>
        <p:spPr>
          <a:xfrm>
            <a:off x="2057408" y="6050132"/>
            <a:ext cx="8726750" cy="80786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noProof="1">
                <a:solidFill>
                  <a:srgbClr val="29221C"/>
                </a:solidFill>
              </a:rPr>
              <a:t>Fileni yopishni (close()) unutmang!</a:t>
            </a:r>
          </a:p>
        </p:txBody>
      </p:sp>
    </p:spTree>
    <p:extLst>
      <p:ext uri="{BB962C8B-B14F-4D97-AF65-F5344CB8AC3E}">
        <p14:creationId xmlns:p14="http://schemas.microsoft.com/office/powerpoint/2010/main" val="145648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6B63D4AC-583B-40F8-8A2B-774788E098B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AFCCF7A-27FC-4447-AA17-686E0290988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D38897D-9F58-4E28-AFDC-A26ED24D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59" y="-213064"/>
            <a:ext cx="1097206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                            </a:t>
            </a:r>
            <a:endParaRPr lang="en-US" b="1" noProof="1">
              <a:solidFill>
                <a:srgbClr val="1D537C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EEE09E5-3F68-4896-954C-6E63EE77944F}"/>
              </a:ext>
            </a:extLst>
          </p:cNvPr>
          <p:cNvSpPr txBox="1">
            <a:spLocks/>
          </p:cNvSpPr>
          <p:nvPr/>
        </p:nvSpPr>
        <p:spPr>
          <a:xfrm>
            <a:off x="544513" y="-212725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                    </a:t>
            </a:r>
            <a:r>
              <a:rPr lang="en-US" b="1" noProof="1">
                <a:solidFill>
                  <a:srgbClr val="0070C0"/>
                </a:solidFill>
              </a:rPr>
              <a:t>Fayl ochish, fayldan o’qish</a:t>
            </a:r>
            <a:endParaRPr lang="en-US" b="1" noProof="1">
              <a:solidFill>
                <a:srgbClr val="F2A13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3C7603-9B04-47ED-994C-3CEA1CCDD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7" y="857250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6B63D4AC-583B-40F8-8A2B-774788E098B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AFCCF7A-27FC-4447-AA17-686E0290988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B0FB867-4D54-4A45-BA24-C5C1386F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3" y="-177554"/>
            <a:ext cx="10972060" cy="1325563"/>
          </a:xfrm>
        </p:spPr>
        <p:txBody>
          <a:bodyPr/>
          <a:lstStyle/>
          <a:p>
            <a:r>
              <a:rPr lang="en-US" b="1" noProof="1">
                <a:solidFill>
                  <a:srgbClr val="1D537C"/>
                </a:solidFill>
              </a:rPr>
              <a:t>                          </a:t>
            </a:r>
            <a:endParaRPr lang="en-US" b="1" noProof="1">
              <a:solidFill>
                <a:srgbClr val="0070C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435ED5-8BDE-4BDC-BA7E-D38BD5C1C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45" y="676922"/>
            <a:ext cx="7562709" cy="5504155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D1DA645-0FED-4501-A3F1-D9A52BD20085}"/>
              </a:ext>
            </a:extLst>
          </p:cNvPr>
          <p:cNvSpPr/>
          <p:nvPr/>
        </p:nvSpPr>
        <p:spPr>
          <a:xfrm>
            <a:off x="5628443" y="676922"/>
            <a:ext cx="4723572" cy="267883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noProof="1">
                <a:solidFill>
                  <a:srgbClr val="29221C"/>
                </a:solidFill>
              </a:rPr>
              <a:t>i = faylim.readline()</a:t>
            </a:r>
          </a:p>
          <a:p>
            <a:r>
              <a:rPr lang="en-US" sz="3600" noProof="1">
                <a:solidFill>
                  <a:srgbClr val="29221C"/>
                </a:solidFill>
              </a:rPr>
              <a:t>   print(i)</a:t>
            </a:r>
          </a:p>
          <a:p>
            <a:r>
              <a:rPr lang="en-US" sz="3600" noProof="1">
                <a:solidFill>
                  <a:srgbClr val="29221C"/>
                </a:solidFill>
              </a:rPr>
              <a:t>   a = faylim.readline()</a:t>
            </a:r>
          </a:p>
          <a:p>
            <a:r>
              <a:rPr lang="en-US" sz="3600" noProof="1">
                <a:solidFill>
                  <a:srgbClr val="29221C"/>
                </a:solidFill>
              </a:rPr>
              <a:t>   print(a)</a:t>
            </a:r>
          </a:p>
          <a:p>
            <a:r>
              <a:rPr lang="en-US" sz="3600" noProof="1">
                <a:solidFill>
                  <a:srgbClr val="29221C"/>
                </a:solidFill>
              </a:rPr>
              <a:t>   …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5AC5BCF-8631-47DF-9ED3-A59E87C8F730}"/>
              </a:ext>
            </a:extLst>
          </p:cNvPr>
          <p:cNvSpPr/>
          <p:nvPr/>
        </p:nvSpPr>
        <p:spPr>
          <a:xfrm>
            <a:off x="5628441" y="3502242"/>
            <a:ext cx="6125593" cy="267883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noProof="1">
                <a:solidFill>
                  <a:srgbClr val="29221C"/>
                </a:solidFill>
              </a:rPr>
              <a:t>for a in faylim.readlines():</a:t>
            </a:r>
          </a:p>
          <a:p>
            <a:pPr algn="ctr"/>
            <a:r>
              <a:rPr lang="en-US" sz="3600" noProof="1">
                <a:solidFill>
                  <a:srgbClr val="29221C"/>
                </a:solidFill>
              </a:rPr>
              <a:t>     print(a)</a:t>
            </a:r>
          </a:p>
        </p:txBody>
      </p:sp>
    </p:spTree>
    <p:extLst>
      <p:ext uri="{BB962C8B-B14F-4D97-AF65-F5344CB8AC3E}">
        <p14:creationId xmlns:p14="http://schemas.microsoft.com/office/powerpoint/2010/main" val="300449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6B63D4AC-583B-40F8-8A2B-774788E098B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AFCCF7A-27FC-4447-AA17-686E0290988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BF3BE0E-323C-4FB6-8C3B-9808DE7A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-288523"/>
            <a:ext cx="109728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                            </a:t>
            </a:r>
            <a:r>
              <a:rPr lang="en-US" b="1" noProof="1">
                <a:solidFill>
                  <a:srgbClr val="0070C0"/>
                </a:solidFill>
              </a:rPr>
              <a:t>Fayl modelari</a:t>
            </a:r>
            <a:endParaRPr lang="en-US" b="1" noProof="1">
              <a:solidFill>
                <a:srgbClr val="F2A130"/>
              </a:solidFill>
            </a:endParaRPr>
          </a:p>
        </p:txBody>
      </p:sp>
      <p:graphicFrame>
        <p:nvGraphicFramePr>
          <p:cNvPr id="6" name="Таблица 8">
            <a:extLst>
              <a:ext uri="{FF2B5EF4-FFF2-40B4-BE49-F238E27FC236}">
                <a16:creationId xmlns:a16="http://schemas.microsoft.com/office/drawing/2014/main" id="{A1442E4C-0CBC-411A-A28D-08A123405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39319"/>
              </p:ext>
            </p:extLst>
          </p:nvPr>
        </p:nvGraphicFramePr>
        <p:xfrm>
          <a:off x="2031999" y="814304"/>
          <a:ext cx="8437462" cy="538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826">
                  <a:extLst>
                    <a:ext uri="{9D8B030D-6E8A-4147-A177-3AD203B41FA5}">
                      <a16:colId xmlns:a16="http://schemas.microsoft.com/office/drawing/2014/main" val="4035644457"/>
                    </a:ext>
                  </a:extLst>
                </a:gridCol>
                <a:gridCol w="6906636">
                  <a:extLst>
                    <a:ext uri="{9D8B030D-6E8A-4147-A177-3AD203B41FA5}">
                      <a16:colId xmlns:a16="http://schemas.microsoft.com/office/drawing/2014/main" val="2165397196"/>
                    </a:ext>
                  </a:extLst>
                </a:gridCol>
              </a:tblGrid>
              <a:tr h="907598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/>
                        <a:t>      - read</a:t>
                      </a:r>
                    </a:p>
                    <a:p>
                      <a:r>
                        <a:rPr lang="en-US" sz="2400" noProof="1"/>
                        <a:t>      Fayldan ma’lumot o’qish uchun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679795"/>
                  </a:ext>
                </a:extLst>
              </a:tr>
              <a:tr h="907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w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/>
                        <a:t>      - write</a:t>
                      </a:r>
                    </a:p>
                    <a:p>
                      <a:r>
                        <a:rPr lang="en-US" sz="2400" noProof="1"/>
                        <a:t>      Faylga ma’lumot yozish uchun, avvalgilarini o’chirib yuboradi. Fayl yo’q bo’lsa o’zi yangi fayl ochadi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40266"/>
                  </a:ext>
                </a:extLst>
              </a:tr>
              <a:tr h="907598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/>
                        <a:t>      - append</a:t>
                      </a:r>
                    </a:p>
                    <a:p>
                      <a:r>
                        <a:rPr lang="en-US" sz="2400" noProof="1"/>
                        <a:t>      Faylga ma’lumot qo’shish uchun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16940"/>
                  </a:ext>
                </a:extLst>
              </a:tr>
              <a:tr h="907598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noProof="1"/>
                        <a:t>      </a:t>
                      </a:r>
                      <a:r>
                        <a:rPr lang="en-US" sz="2400" noProof="1"/>
                        <a:t>- read</a:t>
                      </a:r>
                    </a:p>
                    <a:p>
                      <a:r>
                        <a:rPr lang="en-US" sz="2400" noProof="1"/>
                        <a:t>    Faylga ma’lumot yozish uchun, bunda fayl mavjud bo’lmasa, yangi fayl ochiladi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551291"/>
                  </a:ext>
                </a:extLst>
              </a:tr>
              <a:tr h="907598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    -read, write</a:t>
                      </a:r>
                    </a:p>
                    <a:p>
                      <a:r>
                        <a:rPr lang="en-US" sz="2400" dirty="0"/>
                        <a:t>    </a:t>
                      </a:r>
                      <a:r>
                        <a:rPr lang="en-US" sz="2400" noProof="1"/>
                        <a:t>Bir vaqtning o’zida ham ma’lumot yozish, ham ma’lumotni o’qish imkonini beradi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110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05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6B63D4AC-583B-40F8-8A2B-774788E098B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AFCCF7A-27FC-4447-AA17-686E0290988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9DDD284-82AB-4F94-8569-A361BEDC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1686"/>
            <a:ext cx="109728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                            </a:t>
            </a:r>
            <a:r>
              <a:rPr lang="en-US" b="1" noProof="1">
                <a:solidFill>
                  <a:srgbClr val="0070C0"/>
                </a:solidFill>
              </a:rPr>
              <a:t>Fayl modelari</a:t>
            </a:r>
            <a:endParaRPr lang="en-US" b="1" noProof="1">
              <a:solidFill>
                <a:srgbClr val="F2A13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4B87C-FE90-424A-9BC1-DB54657F9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2" y="1022242"/>
            <a:ext cx="7710811" cy="29338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8ACE6D-D0A9-4C99-B871-65E803CE8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06" y="3969595"/>
            <a:ext cx="7622034" cy="2900091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636385B-0935-48C1-A5D6-03D0DC06F6D8}"/>
              </a:ext>
            </a:extLst>
          </p:cNvPr>
          <p:cNvSpPr/>
          <p:nvPr/>
        </p:nvSpPr>
        <p:spPr>
          <a:xfrm>
            <a:off x="852256" y="3249227"/>
            <a:ext cx="6604987" cy="115410"/>
          </a:xfrm>
          <a:prstGeom prst="round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9E2C865-CC3C-4A07-B1C5-DBF6F5C31977}"/>
              </a:ext>
            </a:extLst>
          </p:cNvPr>
          <p:cNvSpPr/>
          <p:nvPr/>
        </p:nvSpPr>
        <p:spPr>
          <a:xfrm>
            <a:off x="7306322" y="1890944"/>
            <a:ext cx="150921" cy="1473693"/>
          </a:xfrm>
          <a:prstGeom prst="round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E3AA6A1-833B-412C-825D-FC8E67CB00F7}"/>
              </a:ext>
            </a:extLst>
          </p:cNvPr>
          <p:cNvSpPr/>
          <p:nvPr/>
        </p:nvSpPr>
        <p:spPr>
          <a:xfrm>
            <a:off x="4758431" y="6161103"/>
            <a:ext cx="6507332" cy="133165"/>
          </a:xfrm>
          <a:prstGeom prst="roundRect">
            <a:avLst/>
          </a:prstGeom>
          <a:solidFill>
            <a:srgbClr val="27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8524392-6BC4-4675-BCAE-B5871544614B}"/>
              </a:ext>
            </a:extLst>
          </p:cNvPr>
          <p:cNvSpPr/>
          <p:nvPr/>
        </p:nvSpPr>
        <p:spPr>
          <a:xfrm>
            <a:off x="11114843" y="4829452"/>
            <a:ext cx="150920" cy="1464816"/>
          </a:xfrm>
          <a:prstGeom prst="roundRect">
            <a:avLst/>
          </a:prstGeom>
          <a:solidFill>
            <a:srgbClr val="27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3644629-63EF-4B4E-9232-C33B8BAED030}"/>
              </a:ext>
            </a:extLst>
          </p:cNvPr>
          <p:cNvSpPr/>
          <p:nvPr/>
        </p:nvSpPr>
        <p:spPr>
          <a:xfrm>
            <a:off x="9554493" y="1769800"/>
            <a:ext cx="2260847" cy="8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ma’lumotning davomidan yozadi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9047ADF-CB6D-4359-9B25-087A709FD43B}"/>
              </a:ext>
            </a:extLst>
          </p:cNvPr>
          <p:cNvCxnSpPr>
            <a:stCxn id="3" idx="3"/>
          </p:cNvCxnSpPr>
          <p:nvPr/>
        </p:nvCxnSpPr>
        <p:spPr>
          <a:xfrm flipV="1">
            <a:off x="8004323" y="2210624"/>
            <a:ext cx="1459273" cy="278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5E7E023-6934-4F1B-BA1D-F9BC2358B6DE}"/>
              </a:ext>
            </a:extLst>
          </p:cNvPr>
          <p:cNvSpPr/>
          <p:nvPr/>
        </p:nvSpPr>
        <p:spPr>
          <a:xfrm>
            <a:off x="609599" y="5157926"/>
            <a:ext cx="2260847" cy="807868"/>
          </a:xfrm>
          <a:prstGeom prst="roundRect">
            <a:avLst/>
          </a:prstGeom>
          <a:solidFill>
            <a:srgbClr val="F2A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29221C"/>
                </a:solidFill>
              </a:rPr>
              <a:t>ma’lumotni o’chirib, yangidan yozadi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113A75D-D34B-477D-9B39-359CAA1F8F25}"/>
              </a:ext>
            </a:extLst>
          </p:cNvPr>
          <p:cNvCxnSpPr>
            <a:cxnSpLocks/>
          </p:cNvCxnSpPr>
          <p:nvPr/>
        </p:nvCxnSpPr>
        <p:spPr>
          <a:xfrm flipV="1">
            <a:off x="2870446" y="5348039"/>
            <a:ext cx="1239713" cy="265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8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3844D788-637A-4825-B2C3-729AA5655558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827F1E2-2F1F-459C-8380-2D8B68ADADD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71BF24-2E78-45A2-9460-16D21FF55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41" y="1206299"/>
            <a:ext cx="7810500" cy="33623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521D300-B0FA-448B-AEDE-368D1D1B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1686"/>
            <a:ext cx="109728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                            </a:t>
            </a:r>
            <a:r>
              <a:rPr lang="en-US" b="1" noProof="1">
                <a:solidFill>
                  <a:srgbClr val="0070C0"/>
                </a:solidFill>
              </a:rPr>
              <a:t>Fayl modelari</a:t>
            </a:r>
            <a:endParaRPr lang="en-US" b="1" noProof="1">
              <a:solidFill>
                <a:srgbClr val="F2A130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7EDB23F-F054-438F-AB8B-648C38996B3E}"/>
              </a:ext>
            </a:extLst>
          </p:cNvPr>
          <p:cNvSpPr/>
          <p:nvPr/>
        </p:nvSpPr>
        <p:spPr>
          <a:xfrm>
            <a:off x="3171825" y="5245887"/>
            <a:ext cx="5848349" cy="1081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latin typeface="Comic Sans MS" panose="030F0702030302020204" pitchFamily="66" charset="0"/>
              </a:rPr>
              <a:t>Shu nomda fayl yo’q bo’lsa yangi fayl ochib ma’lumotni kiritadi, fayl mavjud bo’lsa xatolik beradi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9C9C53E-285F-4E36-9D2E-DB28421A20A6}"/>
              </a:ext>
            </a:extLst>
          </p:cNvPr>
          <p:cNvSpPr/>
          <p:nvPr/>
        </p:nvSpPr>
        <p:spPr>
          <a:xfrm>
            <a:off x="2556769" y="3870664"/>
            <a:ext cx="6658252" cy="150920"/>
          </a:xfrm>
          <a:prstGeom prst="roundRect">
            <a:avLst/>
          </a:prstGeom>
          <a:solidFill>
            <a:srgbClr val="101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B6DF35C-8758-4554-831F-5F5E24C0C4BA}"/>
              </a:ext>
            </a:extLst>
          </p:cNvPr>
          <p:cNvSpPr/>
          <p:nvPr/>
        </p:nvSpPr>
        <p:spPr>
          <a:xfrm>
            <a:off x="9020174" y="2139518"/>
            <a:ext cx="194847" cy="1802167"/>
          </a:xfrm>
          <a:prstGeom prst="roundRect">
            <a:avLst/>
          </a:prstGeom>
          <a:solidFill>
            <a:srgbClr val="101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700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5988</TotalTime>
  <Words>292</Words>
  <Application>Microsoft Office PowerPoint</Application>
  <PresentationFormat>Widescreen</PresentationFormat>
  <Paragraphs>54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Comic Sans MS</vt:lpstr>
      <vt:lpstr>Тема Office</vt:lpstr>
      <vt:lpstr>PowerPoint Presentation</vt:lpstr>
      <vt:lpstr>                    Fayl ochish, fayldan o’qish</vt:lpstr>
      <vt:lpstr>PowerPoint Presentation</vt:lpstr>
      <vt:lpstr>                    Fayl ochish, fayldan o’qish</vt:lpstr>
      <vt:lpstr>                             </vt:lpstr>
      <vt:lpstr>                          </vt:lpstr>
      <vt:lpstr>                             Fayl modelari</vt:lpstr>
      <vt:lpstr>                             Fayl modelari</vt:lpstr>
      <vt:lpstr>                             Fayl modelari</vt:lpstr>
      <vt:lpstr>                             Fayl modelari</vt:lpstr>
      <vt:lpstr>                             Fayl modelari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123</dc:creator>
  <cp:lastModifiedBy>ASUS</cp:lastModifiedBy>
  <cp:revision>323</cp:revision>
  <dcterms:created xsi:type="dcterms:W3CDTF">2021-01-26T11:27:43Z</dcterms:created>
  <dcterms:modified xsi:type="dcterms:W3CDTF">2022-06-09T12:30:53Z</dcterms:modified>
</cp:coreProperties>
</file>